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19" r:id="rId3"/>
    <p:sldId id="496" r:id="rId4"/>
    <p:sldId id="546" r:id="rId5"/>
    <p:sldId id="570" r:id="rId6"/>
    <p:sldId id="571" r:id="rId7"/>
    <p:sldId id="572" r:id="rId8"/>
    <p:sldId id="548" r:id="rId9"/>
    <p:sldId id="585" r:id="rId10"/>
    <p:sldId id="576" r:id="rId11"/>
    <p:sldId id="580" r:id="rId12"/>
    <p:sldId id="581" r:id="rId13"/>
    <p:sldId id="574" r:id="rId14"/>
    <p:sldId id="560" r:id="rId15"/>
    <p:sldId id="582" r:id="rId16"/>
    <p:sldId id="584" r:id="rId17"/>
    <p:sldId id="587" r:id="rId18"/>
    <p:sldId id="575" r:id="rId19"/>
    <p:sldId id="583" r:id="rId20"/>
    <p:sldId id="577" r:id="rId21"/>
    <p:sldId id="588" r:id="rId22"/>
    <p:sldId id="578" r:id="rId23"/>
    <p:sldId id="579" r:id="rId24"/>
    <p:sldId id="589" r:id="rId25"/>
    <p:sldId id="586" r:id="rId26"/>
    <p:sldId id="342" r:id="rId27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 autoAdjust="0"/>
    <p:restoredTop sz="93970" autoAdjust="0"/>
  </p:normalViewPr>
  <p:slideViewPr>
    <p:cSldViewPr snapToGrid="0" snapToObjects="1">
      <p:cViewPr varScale="1">
        <p:scale>
          <a:sx n="61" d="100"/>
          <a:sy n="61" d="100"/>
        </p:scale>
        <p:origin x="77" y="43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xmlns="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39049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ArrayIndexOutOfBoundException</a:t>
            </a:r>
            <a:endParaRPr lang="en-US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23" y="4250719"/>
            <a:ext cx="9828154" cy="3114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51" y="8647780"/>
            <a:ext cx="11101893" cy="17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6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39049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ArithmeticException</a:t>
            </a:r>
            <a:endParaRPr lang="en-US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454" y="3036829"/>
            <a:ext cx="8581467" cy="4127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580" y="8628972"/>
            <a:ext cx="9899213" cy="19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5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39049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InputMismatchException</a:t>
            </a:r>
            <a:endParaRPr lang="en-US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82" y="2389485"/>
            <a:ext cx="10831636" cy="4910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50" y="7857104"/>
            <a:ext cx="11511425" cy="33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Exception</a:t>
            </a:r>
          </a:p>
        </p:txBody>
      </p:sp>
      <p:pic>
        <p:nvPicPr>
          <p:cNvPr id="5" name="Picture 4" descr="Hình ảnh có liên qua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643" y="2522132"/>
            <a:ext cx="13364714" cy="8671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39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Syntax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37" y="4377660"/>
            <a:ext cx="6960215" cy="49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1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12" y="1876100"/>
            <a:ext cx="11717176" cy="6654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13" y="9260300"/>
            <a:ext cx="6108507" cy="16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1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2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54" y="2059044"/>
            <a:ext cx="10697822" cy="9470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8235" y="2186555"/>
            <a:ext cx="7241778" cy="2500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3270" y="5775866"/>
            <a:ext cx="6808246" cy="24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449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6715124" cy="10024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08034F-8113-F649-A167-A3BBB252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12" y="3337560"/>
            <a:ext cx="9493250" cy="89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11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Throw &amp; Throws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747" y="1961321"/>
            <a:ext cx="16417788" cy="3863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31" y="7289178"/>
            <a:ext cx="18677875" cy="22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1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3221" y="4426613"/>
            <a:ext cx="10983350" cy="251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203898"/>
            <a:ext cx="11305969" cy="94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5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Debug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Handling Exception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1470305"/>
            <a:ext cx="7871791" cy="10909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057" y="1894398"/>
            <a:ext cx="10765820" cy="3793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611" y="6167336"/>
            <a:ext cx="6832798" cy="2220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9965" y="9579333"/>
            <a:ext cx="7948229" cy="23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5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449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6715124" cy="10024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9FBA153-6C7C-E243-A560-BB4380777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40" y="4731936"/>
            <a:ext cx="8463280" cy="52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0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Stack Trace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33" y="2581285"/>
            <a:ext cx="15886167" cy="3741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51" y="7412602"/>
            <a:ext cx="11986280" cy="35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Custom Exception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077" y="2221057"/>
            <a:ext cx="13853034" cy="4676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73" y="8897263"/>
            <a:ext cx="10097698" cy="1302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5" y="3274605"/>
            <a:ext cx="7831187" cy="24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449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6715124" cy="10024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ABF8EA-C0A1-7545-8C82-6B2CDCA0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430" y="4216971"/>
            <a:ext cx="8370570" cy="52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73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449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32F9D1-3AE6-FE4D-9B3F-D3F608426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94" y="2120900"/>
            <a:ext cx="11455841" cy="100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4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Debug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6" y="2335126"/>
            <a:ext cx="16481424" cy="878397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Breakpoint</a:t>
            </a:r>
            <a:endParaRPr lang="nb-NO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Debug mode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Expression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Variable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298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Breakpoint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62" y="5418951"/>
            <a:ext cx="10910894" cy="2878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941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Debug Mode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28" y="8599549"/>
            <a:ext cx="17770986" cy="24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8297018" y="11418285"/>
            <a:ext cx="8339982" cy="102299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ID" i="1" dirty="0"/>
              <a:t>Debug Mode (Alt + Shift + D + J)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57376" y="2335126"/>
            <a:ext cx="17370424" cy="584703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Step into (F5)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Step return (F7)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Step over (F6)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Resume (F8)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Stop (Ctrl + F2)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011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Expression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87" y="2937753"/>
            <a:ext cx="10466964" cy="70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882" y="3491063"/>
            <a:ext cx="10545661" cy="5130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927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Variable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5631497"/>
            <a:ext cx="11360826" cy="2818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041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449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6120764" cy="10024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1: Debug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A82D23-8BDA-1745-BC2E-3C169A814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72" y="3507740"/>
            <a:ext cx="9218291" cy="7873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D2B0EC-F320-1D4F-AA02-CE618C28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9333" y="3507739"/>
            <a:ext cx="8451850" cy="66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Handling Exception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s-ES" dirty="0"/>
              <a:t>Catch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Compile error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Logical</a:t>
            </a:r>
            <a:r>
              <a:rPr lang="es-ES" dirty="0"/>
              <a:t> error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s-E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nb-NO" dirty="0"/>
              <a:t> Common 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nb-NO" dirty="0"/>
              <a:t> ArrayIndexOutOfBoundException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nb-NO" dirty="0"/>
              <a:t> ArithmeticException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nb-NO" dirty="0"/>
              <a:t> NullPointerException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269152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23752</TotalTime>
  <Words>168</Words>
  <Application>Microsoft Office PowerPoint</Application>
  <PresentationFormat>Custom</PresentationFormat>
  <Paragraphs>58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2270</cp:revision>
  <cp:lastPrinted>2019-09-17T11:00:25Z</cp:lastPrinted>
  <dcterms:modified xsi:type="dcterms:W3CDTF">2022-01-09T02:45:26Z</dcterms:modified>
  <cp:category/>
</cp:coreProperties>
</file>